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15"/>
  </p:notesMasterIdLst>
  <p:handoutMasterIdLst>
    <p:handoutMasterId r:id="rId16"/>
  </p:handoutMasterIdLst>
  <p:sldIdLst>
    <p:sldId id="353" r:id="rId5"/>
    <p:sldId id="329" r:id="rId6"/>
    <p:sldId id="331" r:id="rId7"/>
    <p:sldId id="345" r:id="rId8"/>
    <p:sldId id="355" r:id="rId9"/>
    <p:sldId id="347" r:id="rId10"/>
    <p:sldId id="348" r:id="rId11"/>
    <p:sldId id="349" r:id="rId12"/>
    <p:sldId id="352" r:id="rId13"/>
    <p:sldId id="35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65" d="100"/>
          <a:sy n="65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9797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1069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8046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991562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492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711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581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5716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9452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03746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13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97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10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61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10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29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3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3927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066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3343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0354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260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5764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6403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38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6" r:id="rId26"/>
    <p:sldLayoutId id="2147483747" r:id="rId2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wallpaperflare.com/search?wallpaper=Thanks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INTRODUCING      MY SELF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GHAZANFAR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split orient="vert"/>
      </p:transition>
    </mc:Choice>
    <mc:Fallback xmlns="">
      <p:transition advClick="0" advTm="1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3804060" cy="23101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01600" y="3352379"/>
            <a:ext cx="7835392" cy="189955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C623243-73D4-FC20-B687-107214C2DE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626" b="7626"/>
          <a:stretch>
            <a:fillRect/>
          </a:stretch>
        </p:blipFill>
        <p:spPr>
          <a:xfrm>
            <a:off x="0" y="-219075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130" y="530351"/>
            <a:ext cx="5637228" cy="2231703"/>
          </a:xfrm>
        </p:spPr>
        <p:txBody>
          <a:bodyPr anchor="b"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2317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Bahnschrift SemiBold SemiConden" panose="020B0502040204020203" pitchFamily="34" charset="0"/>
              </a:rPr>
              <a:t>MY NAME : GHAZANFAR</a:t>
            </a:r>
          </a:p>
          <a:p>
            <a:r>
              <a:rPr lang="en-US" sz="2000" b="1" dirty="0">
                <a:latin typeface="Bahnschrift SemiBold SemiConden" panose="020B0502040204020203" pitchFamily="34" charset="0"/>
              </a:rPr>
              <a:t>I AM 16 YEARS OLD</a:t>
            </a:r>
          </a:p>
          <a:p>
            <a:r>
              <a:rPr lang="en-US" sz="2000" b="1" dirty="0">
                <a:latin typeface="Bahnschrift SemiBold SemiConden" panose="020B0502040204020203" pitchFamily="34" charset="0"/>
              </a:rPr>
              <a:t>I LIVE IN : </a:t>
            </a:r>
            <a:r>
              <a:rPr lang="en-US" sz="2000" b="1" dirty="0">
                <a:latin typeface="Century Gothic (Headings)"/>
              </a:rPr>
              <a:t>KARACHI</a:t>
            </a:r>
            <a:r>
              <a:rPr lang="en-US" sz="2000" b="1" dirty="0">
                <a:latin typeface="Bahnschrift SemiBold SemiConden" panose="020B0502040204020203" pitchFamily="34" charset="0"/>
              </a:rPr>
              <a:t>,PAKISTAN</a:t>
            </a:r>
          </a:p>
          <a:p>
            <a:r>
              <a:rPr lang="en-US" sz="2000" b="1" dirty="0">
                <a:latin typeface="Bahnschrift SemiBold SemiConden" panose="020B0502040204020203" pitchFamily="34" charset="0"/>
              </a:rPr>
              <a:t>I AM CURRENTLY STUDYING IN CLASS:11 </a:t>
            </a:r>
          </a:p>
          <a:p>
            <a:r>
              <a:rPr lang="en-US" sz="2000" dirty="0">
                <a:latin typeface="Bahnschrift SemiBold SemiConden" panose="020B0502040204020203" pitchFamily="34" charset="0"/>
              </a:rPr>
              <a:t>STATUS : SINGLE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14:window dir="ver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2488676"/>
            <a:ext cx="6419088" cy="820132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MY FAMILY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7B5F639-E5F6-584A-7121-4A8B609C2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2" y="3798277"/>
            <a:ext cx="7463692" cy="177409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 (Headings)"/>
              </a:rPr>
              <a:t>I LIVE WITH MY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 (Headings)"/>
              </a:rPr>
              <a:t>THERE ARE 3 MEMBERS IN MY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 (Headings)"/>
              </a:rPr>
              <a:t>MY FATHER MY MOTHER AND 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 (Headings)"/>
              </a:rPr>
              <a:t>MY FATHER IS WORKING IN PAKISTAN AIR FORCE FROM PAST 26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 (Headings)"/>
              </a:rPr>
              <a:t>MY MOTHER IS A TEACHER </a:t>
            </a:r>
          </a:p>
          <a:p>
            <a:endParaRPr lang="en-US" sz="2000" b="1" dirty="0">
              <a:solidFill>
                <a:schemeClr val="bg1"/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p:transition spd="slow" advClick="0" advTm="1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3329354"/>
            <a:ext cx="4110892" cy="89876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000" b="1" i="1" u="sng" dirty="0"/>
              <a:t>MY EDUCATION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6F184B-32E6-E228-0FDF-E64B453A0C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37722" y="2477477"/>
            <a:ext cx="7182339" cy="2256756"/>
          </a:xfrm>
        </p:spPr>
        <p:txBody>
          <a:bodyPr/>
          <a:lstStyle/>
          <a:p>
            <a:pPr algn="ctr"/>
            <a:r>
              <a:rPr lang="en-US" dirty="0">
                <a:latin typeface="Bahnschrift SemiLight Condensed" panose="020B0502040204020203" pitchFamily="34" charset="0"/>
              </a:rPr>
              <a:t>I STUDY AT MYSA PUBLIC COLLEGE</a:t>
            </a:r>
          </a:p>
          <a:p>
            <a:pPr algn="ctr"/>
            <a:r>
              <a:rPr lang="en-US" dirty="0">
                <a:latin typeface="Bahnschrift SemiLight Condensed" panose="020B0502040204020203" pitchFamily="34" charset="0"/>
              </a:rPr>
              <a:t> I ENJOY LEARNING NEW THINGS AND PRATICIPATING IN SCHOOL ACTIVITES</a:t>
            </a:r>
          </a:p>
          <a:p>
            <a:pPr algn="ctr"/>
            <a:r>
              <a:rPr lang="en-US" dirty="0">
                <a:latin typeface="Bahnschrift SemiLight Condensed" panose="020B0502040204020203" pitchFamily="34" charset="0"/>
              </a:rPr>
              <a:t>I ALSO LIKE GAMING AND SPORTS ETC. DURING MY FREE TIME</a:t>
            </a:r>
          </a:p>
          <a:p>
            <a:pPr algn="ctr"/>
            <a:r>
              <a:rPr lang="en-US" dirty="0">
                <a:latin typeface="Bahnschrift SemiLight Condensed" panose="020B0502040204020203" pitchFamily="34" charset="0"/>
              </a:rPr>
              <a:t> MY FAVORITE SUBJECTS ARE : ENGLISH, MATHS, COMPUTER</a:t>
            </a:r>
          </a:p>
          <a:p>
            <a:pPr algn="ctr"/>
            <a:endParaRPr lang="en-US" dirty="0">
              <a:latin typeface="Bahnschrift SemiLight Condensed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920006"/>
          </a:xfrm>
        </p:spPr>
        <p:txBody>
          <a:bodyPr/>
          <a:lstStyle/>
          <a:p>
            <a:r>
              <a:rPr lang="en-US" sz="3600" b="1" i="1" dirty="0">
                <a:solidFill>
                  <a:schemeClr val="tx1"/>
                </a:solidFill>
              </a:rPr>
              <a:t>MY MERITS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14:flythrough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426" y="1285845"/>
            <a:ext cx="2180493" cy="625231"/>
          </a:xfrm>
        </p:spPr>
        <p:txBody>
          <a:bodyPr/>
          <a:lstStyle/>
          <a:p>
            <a:r>
              <a:rPr lang="en-US" dirty="0"/>
              <a:t>PART 1    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90088" y="2523744"/>
            <a:ext cx="4353170" cy="290732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i="1" dirty="0">
                <a:solidFill>
                  <a:schemeClr val="tx1"/>
                </a:solidFill>
                <a:latin typeface="Century Gothic (Headings)"/>
              </a:rPr>
              <a:t>THERE ARE SOME OF MY GOOD QUALITES :</a:t>
            </a:r>
          </a:p>
          <a:p>
            <a:pPr algn="just"/>
            <a:r>
              <a:rPr lang="en-US" i="1" dirty="0">
                <a:solidFill>
                  <a:schemeClr val="tx1"/>
                </a:solidFill>
                <a:latin typeface="Century Gothic (Headings)"/>
              </a:rPr>
              <a:t>I AM HARD WORKING AND NEVER GIVE UP EASILY.</a:t>
            </a:r>
          </a:p>
          <a:p>
            <a:pPr algn="just"/>
            <a:r>
              <a:rPr lang="en-US" i="1" dirty="0">
                <a:solidFill>
                  <a:schemeClr val="tx1"/>
                </a:solidFill>
                <a:latin typeface="Century Gothic (Headings)"/>
              </a:rPr>
              <a:t>I ALWAYS TRY TO FINISH MY WORK ON TIME</a:t>
            </a:r>
            <a:br>
              <a:rPr lang="en-US" i="1" dirty="0">
                <a:solidFill>
                  <a:schemeClr val="tx1"/>
                </a:solidFill>
                <a:latin typeface="Century Gothic (Headings)"/>
              </a:rPr>
            </a:br>
            <a:r>
              <a:rPr lang="en-US" i="1" dirty="0">
                <a:solidFill>
                  <a:schemeClr val="tx1"/>
                </a:solidFill>
                <a:latin typeface="Century Gothic (Headings)"/>
              </a:rPr>
              <a:t>I LIKE TO HELP OTHER AND BE KIND</a:t>
            </a:r>
            <a:br>
              <a:rPr lang="en-US" i="1" dirty="0">
                <a:solidFill>
                  <a:schemeClr val="tx1"/>
                </a:solidFill>
                <a:latin typeface="Century Gothic (Headings)"/>
              </a:rPr>
            </a:br>
            <a:r>
              <a:rPr lang="en-US" i="1" dirty="0">
                <a:solidFill>
                  <a:schemeClr val="tx1"/>
                </a:solidFill>
                <a:latin typeface="Century Gothic (Headings)"/>
              </a:rPr>
              <a:t>I TRY TO HONEST IN EVERITHING I DO</a:t>
            </a:r>
          </a:p>
          <a:p>
            <a:endParaRPr lang="en-US" i="1" dirty="0">
              <a:latin typeface="Century Gothic (Headings)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">
        <p15:prstTrans prst="wind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353" y="2249424"/>
            <a:ext cx="3709885" cy="1595511"/>
          </a:xfrm>
        </p:spPr>
        <p:txBody>
          <a:bodyPr/>
          <a:lstStyle/>
          <a:p>
            <a:pPr algn="ctr"/>
            <a:r>
              <a:rPr lang="en-US" dirty="0"/>
              <a:t>MORE MERITS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77234" y="543920"/>
            <a:ext cx="5468112" cy="47654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entury Gothic (Headings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entury Gothic (Headings)"/>
              </a:rPr>
              <a:t>I ENJOY LEARNING AND IMPROVING MY SELF EVERY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entury Gothic (Headings)"/>
              </a:rPr>
              <a:t>I AM A GOOD LISTNER AND RESPECTS OTHER  OPINIONS</a:t>
            </a:r>
            <a:r>
              <a:rPr lang="en-US" dirty="0">
                <a:solidFill>
                  <a:schemeClr val="tx1"/>
                </a:solidFill>
                <a:latin typeface="Century Gothic (Headings)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entury Gothic (Headings)"/>
              </a:rPr>
              <a:t>I STAY CALM EVEN IN DIFICULT SITUATIONS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entury Gothic (Headings)"/>
              </a:rPr>
              <a:t>I WORK WELL IN TEAMS AND ENJOY GROUP ACTIVITES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latin typeface="Century Gothic (Headings)"/>
              </a:rPr>
              <a:t>I LIKE TO TRAVEL ALONE AND EXPOLRE NATURE</a:t>
            </a:r>
            <a:endParaRPr lang="en-US" dirty="0">
              <a:latin typeface="Century Gothic (Headings)"/>
            </a:endParaRPr>
          </a:p>
          <a:p>
            <a:pPr marL="0" indent="0">
              <a:buNone/>
            </a:pPr>
            <a:endParaRPr lang="en-US" dirty="0">
              <a:latin typeface="Century Gothic (Headings)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8154" y="4212491"/>
            <a:ext cx="4384430" cy="196885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1000">
        <p14:doors dir="ver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814" y="2032000"/>
            <a:ext cx="6419088" cy="828431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Arial Black" panose="020B0A04020102020204" pitchFamily="34" charset="0"/>
              </a:rPr>
              <a:t>MY DEMERITS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" r="45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34464" y="3157415"/>
            <a:ext cx="7757536" cy="2476469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Century Gothic (Headings)"/>
              </a:rPr>
              <a:t>I SOMETIMES OVERTHNKS SMALL PROBLEM,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Century Gothic (Headings)"/>
              </a:rPr>
              <a:t>I GET DISTRACTED BY MY PHONE AND GAMES.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Century Gothic (Headings)"/>
              </a:rPr>
              <a:t>I AM STILL WORKING ON IMPROVING MY TIME MANGEMENTS.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Century Gothic (Headings)"/>
              </a:rPr>
              <a:t>I AM TRYING HARD TO TURN THESE WEAKNESSES INTO STRENTHGTHS</a:t>
            </a:r>
          </a:p>
          <a:p>
            <a:endParaRPr lang="en-US" sz="2000" b="1" dirty="0">
              <a:latin typeface="Century Gothic (Headings)"/>
            </a:endParaRPr>
          </a:p>
          <a:p>
            <a:endParaRPr lang="en-US" sz="2000" b="1" dirty="0">
              <a:latin typeface="Century Gothic (Headings)"/>
            </a:endParaRPr>
          </a:p>
          <a:p>
            <a:endParaRPr lang="en-US" sz="2000" b="1" dirty="0">
              <a:latin typeface="Century Gothic (Headings)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14:prism isContent="1" isInverted="1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092" y="1250461"/>
            <a:ext cx="9121648" cy="836246"/>
          </a:xfrm>
        </p:spPr>
        <p:txBody>
          <a:bodyPr/>
          <a:lstStyle/>
          <a:p>
            <a:r>
              <a:rPr lang="en-US" dirty="0"/>
              <a:t>SELF IMPROVEMENTS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1563F0-F96D-1C6A-982D-CD76399FD1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680677"/>
            <a:ext cx="10022137" cy="2510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I BELIEVE NO ONE IS PERFECT, AND WE ALL CAN GROW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I AM LEARINING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SPEAK MORE CONFIDENTLY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STAY FOCUSED ON MY STUDIES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STAY POSITIVE EVEN THINGS ARE TOUGH </a:t>
            </a:r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  <p:transition spd="slow" advClick="0" advTm="1000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303</Words>
  <Application>Microsoft Office PowerPoint</Application>
  <PresentationFormat>Widescreen</PresentationFormat>
  <Paragraphs>62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Bahnschrift SemiBold SemiConden</vt:lpstr>
      <vt:lpstr>Bahnschrift SemiLight Condensed</vt:lpstr>
      <vt:lpstr>Calibri</vt:lpstr>
      <vt:lpstr>Century Gothic</vt:lpstr>
      <vt:lpstr>Century Gothic (Headings)</vt:lpstr>
      <vt:lpstr>Wingdings 3</vt:lpstr>
      <vt:lpstr>Ion</vt:lpstr>
      <vt:lpstr>INTRODUCING      MY SELF</vt:lpstr>
      <vt:lpstr>ABOUT ME</vt:lpstr>
      <vt:lpstr>MY FAMILY</vt:lpstr>
      <vt:lpstr>MY EDUCATION    </vt:lpstr>
      <vt:lpstr>MY MERITS</vt:lpstr>
      <vt:lpstr>PART 1      </vt:lpstr>
      <vt:lpstr>MORE MERITS PART 2</vt:lpstr>
      <vt:lpstr>MY DEMERITS</vt:lpstr>
      <vt:lpstr>SELF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AL-MALAK</dc:creator>
  <cp:lastModifiedBy>Muhammad Talha</cp:lastModifiedBy>
  <cp:revision>2</cp:revision>
  <dcterms:created xsi:type="dcterms:W3CDTF">2025-07-15T08:21:30Z</dcterms:created>
  <dcterms:modified xsi:type="dcterms:W3CDTF">2025-07-15T10:56:57Z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